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5" r:id="rId2"/>
    <p:sldId id="273" r:id="rId3"/>
    <p:sldId id="274" r:id="rId4"/>
    <p:sldId id="275" r:id="rId5"/>
    <p:sldId id="276" r:id="rId6"/>
    <p:sldId id="277" r:id="rId7"/>
    <p:sldId id="278" r:id="rId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6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602BC-A528-4E77-B109-0E9EE633B31D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CD71366-80C6-4ABF-8CEA-C68B926034F4}">
      <dgm:prSet/>
      <dgm:spPr/>
      <dgm:t>
        <a:bodyPr/>
        <a:lstStyle/>
        <a:p>
          <a:r>
            <a:rPr kumimoji="1" lang="ja-JP" dirty="0"/>
            <a:t>概要</a:t>
          </a:r>
          <a:endParaRPr lang="en-US" dirty="0"/>
        </a:p>
      </dgm:t>
    </dgm:pt>
    <dgm:pt modelId="{D8D3BB9F-E69C-4A01-9559-EC42F1203A49}" type="parTrans" cxnId="{B582DFD2-B4AB-427E-A738-5A389C441C99}">
      <dgm:prSet/>
      <dgm:spPr/>
      <dgm:t>
        <a:bodyPr/>
        <a:lstStyle/>
        <a:p>
          <a:endParaRPr lang="en-US"/>
        </a:p>
      </dgm:t>
    </dgm:pt>
    <dgm:pt modelId="{D28054C5-08F6-432F-9D5C-4AFBBEF945EA}" type="sibTrans" cxnId="{B582DFD2-B4AB-427E-A738-5A389C441C99}">
      <dgm:prSet/>
      <dgm:spPr/>
      <dgm:t>
        <a:bodyPr/>
        <a:lstStyle/>
        <a:p>
          <a:endParaRPr lang="en-US"/>
        </a:p>
      </dgm:t>
    </dgm:pt>
    <dgm:pt modelId="{30F86D4B-61D0-4465-AD50-13F1EF8B4DAA}">
      <dgm:prSet/>
      <dgm:spPr/>
      <dgm:t>
        <a:bodyPr/>
        <a:lstStyle/>
        <a:p>
          <a:r>
            <a:rPr kumimoji="1" lang="ja-JP" altLang="en-US" dirty="0"/>
            <a:t>作品</a:t>
          </a:r>
          <a:r>
            <a:rPr kumimoji="1" lang="ja-JP" dirty="0"/>
            <a:t>内容</a:t>
          </a:r>
          <a:endParaRPr lang="en-US" dirty="0"/>
        </a:p>
      </dgm:t>
    </dgm:pt>
    <dgm:pt modelId="{BD5D2C51-272D-4058-B1D3-CA7458F6DACF}" type="parTrans" cxnId="{6B39C6C7-5AEA-4628-BFA7-25C57AD4A708}">
      <dgm:prSet/>
      <dgm:spPr/>
      <dgm:t>
        <a:bodyPr/>
        <a:lstStyle/>
        <a:p>
          <a:endParaRPr lang="en-US"/>
        </a:p>
      </dgm:t>
    </dgm:pt>
    <dgm:pt modelId="{B83EC88C-51F5-479B-8D86-0B17CC2ED396}" type="sibTrans" cxnId="{6B39C6C7-5AEA-4628-BFA7-25C57AD4A708}">
      <dgm:prSet/>
      <dgm:spPr/>
      <dgm:t>
        <a:bodyPr/>
        <a:lstStyle/>
        <a:p>
          <a:endParaRPr lang="en-US"/>
        </a:p>
      </dgm:t>
    </dgm:pt>
    <dgm:pt modelId="{729C7DFE-3A26-4991-8550-F8ACA534E112}">
      <dgm:prSet/>
      <dgm:spPr/>
      <dgm:t>
        <a:bodyPr/>
        <a:lstStyle/>
        <a:p>
          <a:r>
            <a:rPr kumimoji="1" lang="ja-JP"/>
            <a:t>特徴</a:t>
          </a:r>
          <a:endParaRPr lang="en-US"/>
        </a:p>
      </dgm:t>
    </dgm:pt>
    <dgm:pt modelId="{02B9CEF0-DB53-4A2E-82F1-3D9A2B2AA323}" type="parTrans" cxnId="{48331E0B-5209-4C99-97F4-B3872F2A2991}">
      <dgm:prSet/>
      <dgm:spPr/>
      <dgm:t>
        <a:bodyPr/>
        <a:lstStyle/>
        <a:p>
          <a:endParaRPr lang="en-US"/>
        </a:p>
      </dgm:t>
    </dgm:pt>
    <dgm:pt modelId="{07970681-23EF-418D-BC2A-BB9371EE575C}" type="sibTrans" cxnId="{48331E0B-5209-4C99-97F4-B3872F2A2991}">
      <dgm:prSet/>
      <dgm:spPr/>
      <dgm:t>
        <a:bodyPr/>
        <a:lstStyle/>
        <a:p>
          <a:endParaRPr lang="en-US"/>
        </a:p>
      </dgm:t>
    </dgm:pt>
    <dgm:pt modelId="{941DB922-3DDE-48EB-8AA8-B8B8D9C79A0A}" type="pres">
      <dgm:prSet presAssocID="{CE7602BC-A528-4E77-B109-0E9EE633B31D}" presName="vert0" presStyleCnt="0">
        <dgm:presLayoutVars>
          <dgm:dir/>
          <dgm:animOne val="branch"/>
          <dgm:animLvl val="lvl"/>
        </dgm:presLayoutVars>
      </dgm:prSet>
      <dgm:spPr/>
    </dgm:pt>
    <dgm:pt modelId="{DBC22B05-A982-476D-9511-8BC532671953}" type="pres">
      <dgm:prSet presAssocID="{8CD71366-80C6-4ABF-8CEA-C68B926034F4}" presName="thickLine" presStyleLbl="alignNode1" presStyleIdx="0" presStyleCnt="3"/>
      <dgm:spPr/>
    </dgm:pt>
    <dgm:pt modelId="{6B905B59-92AA-415A-AB31-058D4E58AACD}" type="pres">
      <dgm:prSet presAssocID="{8CD71366-80C6-4ABF-8CEA-C68B926034F4}" presName="horz1" presStyleCnt="0"/>
      <dgm:spPr/>
    </dgm:pt>
    <dgm:pt modelId="{D9A28D1E-F949-42A0-8BDA-908A324B8A31}" type="pres">
      <dgm:prSet presAssocID="{8CD71366-80C6-4ABF-8CEA-C68B926034F4}" presName="tx1" presStyleLbl="revTx" presStyleIdx="0" presStyleCnt="3"/>
      <dgm:spPr/>
    </dgm:pt>
    <dgm:pt modelId="{FB9F2C0A-6A14-4053-AA4B-FCA90BFEADD5}" type="pres">
      <dgm:prSet presAssocID="{8CD71366-80C6-4ABF-8CEA-C68B926034F4}" presName="vert1" presStyleCnt="0"/>
      <dgm:spPr/>
    </dgm:pt>
    <dgm:pt modelId="{01B2C731-874A-4ED3-8F79-389FFC8E1550}" type="pres">
      <dgm:prSet presAssocID="{30F86D4B-61D0-4465-AD50-13F1EF8B4DAA}" presName="thickLine" presStyleLbl="alignNode1" presStyleIdx="1" presStyleCnt="3"/>
      <dgm:spPr/>
    </dgm:pt>
    <dgm:pt modelId="{3D0609EC-838E-4E66-9D3C-E737BA2D7A49}" type="pres">
      <dgm:prSet presAssocID="{30F86D4B-61D0-4465-AD50-13F1EF8B4DAA}" presName="horz1" presStyleCnt="0"/>
      <dgm:spPr/>
    </dgm:pt>
    <dgm:pt modelId="{F233F107-7F6D-4515-9AD6-E697E125D6FB}" type="pres">
      <dgm:prSet presAssocID="{30F86D4B-61D0-4465-AD50-13F1EF8B4DAA}" presName="tx1" presStyleLbl="revTx" presStyleIdx="1" presStyleCnt="3"/>
      <dgm:spPr/>
    </dgm:pt>
    <dgm:pt modelId="{5023218E-9838-4469-ADA7-5D208CC406DA}" type="pres">
      <dgm:prSet presAssocID="{30F86D4B-61D0-4465-AD50-13F1EF8B4DAA}" presName="vert1" presStyleCnt="0"/>
      <dgm:spPr/>
    </dgm:pt>
    <dgm:pt modelId="{A51916EB-9D66-42C8-9F14-C07D696B7A63}" type="pres">
      <dgm:prSet presAssocID="{729C7DFE-3A26-4991-8550-F8ACA534E112}" presName="thickLine" presStyleLbl="alignNode1" presStyleIdx="2" presStyleCnt="3"/>
      <dgm:spPr/>
    </dgm:pt>
    <dgm:pt modelId="{B3FC840F-0E47-4508-8568-39F260313D3F}" type="pres">
      <dgm:prSet presAssocID="{729C7DFE-3A26-4991-8550-F8ACA534E112}" presName="horz1" presStyleCnt="0"/>
      <dgm:spPr/>
    </dgm:pt>
    <dgm:pt modelId="{73D7A660-15C7-4019-802E-F8F136A4F23F}" type="pres">
      <dgm:prSet presAssocID="{729C7DFE-3A26-4991-8550-F8ACA534E112}" presName="tx1" presStyleLbl="revTx" presStyleIdx="2" presStyleCnt="3"/>
      <dgm:spPr/>
    </dgm:pt>
    <dgm:pt modelId="{C879F5B8-A18B-4460-B265-1CC3E4572EFB}" type="pres">
      <dgm:prSet presAssocID="{729C7DFE-3A26-4991-8550-F8ACA534E112}" presName="vert1" presStyleCnt="0"/>
      <dgm:spPr/>
    </dgm:pt>
  </dgm:ptLst>
  <dgm:cxnLst>
    <dgm:cxn modelId="{48331E0B-5209-4C99-97F4-B3872F2A2991}" srcId="{CE7602BC-A528-4E77-B109-0E9EE633B31D}" destId="{729C7DFE-3A26-4991-8550-F8ACA534E112}" srcOrd="2" destOrd="0" parTransId="{02B9CEF0-DB53-4A2E-82F1-3D9A2B2AA323}" sibTransId="{07970681-23EF-418D-BC2A-BB9371EE575C}"/>
    <dgm:cxn modelId="{77EB7F2E-43DD-4EE9-AA3A-3F464572F135}" type="presOf" srcId="{729C7DFE-3A26-4991-8550-F8ACA534E112}" destId="{73D7A660-15C7-4019-802E-F8F136A4F23F}" srcOrd="0" destOrd="0" presId="urn:microsoft.com/office/officeart/2008/layout/LinedList"/>
    <dgm:cxn modelId="{F8A3A056-6ED2-4D1F-A47B-57900D290266}" type="presOf" srcId="{CE7602BC-A528-4E77-B109-0E9EE633B31D}" destId="{941DB922-3DDE-48EB-8AA8-B8B8D9C79A0A}" srcOrd="0" destOrd="0" presId="urn:microsoft.com/office/officeart/2008/layout/LinedList"/>
    <dgm:cxn modelId="{46F29F9B-71E5-499D-AAAE-B28B52E4D4BA}" type="presOf" srcId="{8CD71366-80C6-4ABF-8CEA-C68B926034F4}" destId="{D9A28D1E-F949-42A0-8BDA-908A324B8A31}" srcOrd="0" destOrd="0" presId="urn:microsoft.com/office/officeart/2008/layout/LinedList"/>
    <dgm:cxn modelId="{6B39C6C7-5AEA-4628-BFA7-25C57AD4A708}" srcId="{CE7602BC-A528-4E77-B109-0E9EE633B31D}" destId="{30F86D4B-61D0-4465-AD50-13F1EF8B4DAA}" srcOrd="1" destOrd="0" parTransId="{BD5D2C51-272D-4058-B1D3-CA7458F6DACF}" sibTransId="{B83EC88C-51F5-479B-8D86-0B17CC2ED396}"/>
    <dgm:cxn modelId="{B582DFD2-B4AB-427E-A738-5A389C441C99}" srcId="{CE7602BC-A528-4E77-B109-0E9EE633B31D}" destId="{8CD71366-80C6-4ABF-8CEA-C68B926034F4}" srcOrd="0" destOrd="0" parTransId="{D8D3BB9F-E69C-4A01-9559-EC42F1203A49}" sibTransId="{D28054C5-08F6-432F-9D5C-4AFBBEF945EA}"/>
    <dgm:cxn modelId="{12CCE1F2-A82F-45CB-AE3E-8E9C6F38B8A3}" type="presOf" srcId="{30F86D4B-61D0-4465-AD50-13F1EF8B4DAA}" destId="{F233F107-7F6D-4515-9AD6-E697E125D6FB}" srcOrd="0" destOrd="0" presId="urn:microsoft.com/office/officeart/2008/layout/LinedList"/>
    <dgm:cxn modelId="{DAA3B9B0-644A-4284-8118-F440618AD26C}" type="presParOf" srcId="{941DB922-3DDE-48EB-8AA8-B8B8D9C79A0A}" destId="{DBC22B05-A982-476D-9511-8BC532671953}" srcOrd="0" destOrd="0" presId="urn:microsoft.com/office/officeart/2008/layout/LinedList"/>
    <dgm:cxn modelId="{4CB440B1-3A36-4A16-9573-A99BC79EE534}" type="presParOf" srcId="{941DB922-3DDE-48EB-8AA8-B8B8D9C79A0A}" destId="{6B905B59-92AA-415A-AB31-058D4E58AACD}" srcOrd="1" destOrd="0" presId="urn:microsoft.com/office/officeart/2008/layout/LinedList"/>
    <dgm:cxn modelId="{82F34F2E-CE17-4B0A-9205-688A4E843E30}" type="presParOf" srcId="{6B905B59-92AA-415A-AB31-058D4E58AACD}" destId="{D9A28D1E-F949-42A0-8BDA-908A324B8A31}" srcOrd="0" destOrd="0" presId="urn:microsoft.com/office/officeart/2008/layout/LinedList"/>
    <dgm:cxn modelId="{9DD747BE-24A9-4532-9A06-947A5D06E242}" type="presParOf" srcId="{6B905B59-92AA-415A-AB31-058D4E58AACD}" destId="{FB9F2C0A-6A14-4053-AA4B-FCA90BFEADD5}" srcOrd="1" destOrd="0" presId="urn:microsoft.com/office/officeart/2008/layout/LinedList"/>
    <dgm:cxn modelId="{8D585DF8-BB8D-4376-A72D-F5180E2AB6FC}" type="presParOf" srcId="{941DB922-3DDE-48EB-8AA8-B8B8D9C79A0A}" destId="{01B2C731-874A-4ED3-8F79-389FFC8E1550}" srcOrd="2" destOrd="0" presId="urn:microsoft.com/office/officeart/2008/layout/LinedList"/>
    <dgm:cxn modelId="{ED0A808E-D34C-4C9F-BC59-7455F9B8CF69}" type="presParOf" srcId="{941DB922-3DDE-48EB-8AA8-B8B8D9C79A0A}" destId="{3D0609EC-838E-4E66-9D3C-E737BA2D7A49}" srcOrd="3" destOrd="0" presId="urn:microsoft.com/office/officeart/2008/layout/LinedList"/>
    <dgm:cxn modelId="{C9B024BD-B56E-45AC-B46D-395DEB5C2C08}" type="presParOf" srcId="{3D0609EC-838E-4E66-9D3C-E737BA2D7A49}" destId="{F233F107-7F6D-4515-9AD6-E697E125D6FB}" srcOrd="0" destOrd="0" presId="urn:microsoft.com/office/officeart/2008/layout/LinedList"/>
    <dgm:cxn modelId="{F6E72FB0-DDC9-46A4-A364-E661B367ABEA}" type="presParOf" srcId="{3D0609EC-838E-4E66-9D3C-E737BA2D7A49}" destId="{5023218E-9838-4469-ADA7-5D208CC406DA}" srcOrd="1" destOrd="0" presId="urn:microsoft.com/office/officeart/2008/layout/LinedList"/>
    <dgm:cxn modelId="{FD742511-4A7B-450E-BBA9-E45EB1A4DBE4}" type="presParOf" srcId="{941DB922-3DDE-48EB-8AA8-B8B8D9C79A0A}" destId="{A51916EB-9D66-42C8-9F14-C07D696B7A63}" srcOrd="4" destOrd="0" presId="urn:microsoft.com/office/officeart/2008/layout/LinedList"/>
    <dgm:cxn modelId="{6F8D5199-121D-4AC5-B503-A97390125D27}" type="presParOf" srcId="{941DB922-3DDE-48EB-8AA8-B8B8D9C79A0A}" destId="{B3FC840F-0E47-4508-8568-39F260313D3F}" srcOrd="5" destOrd="0" presId="urn:microsoft.com/office/officeart/2008/layout/LinedList"/>
    <dgm:cxn modelId="{78D329F4-5722-4499-87D0-88F78FCFCBB4}" type="presParOf" srcId="{B3FC840F-0E47-4508-8568-39F260313D3F}" destId="{73D7A660-15C7-4019-802E-F8F136A4F23F}" srcOrd="0" destOrd="0" presId="urn:microsoft.com/office/officeart/2008/layout/LinedList"/>
    <dgm:cxn modelId="{40D64B93-737D-4439-B928-87316BA47EE3}" type="presParOf" srcId="{B3FC840F-0E47-4508-8568-39F260313D3F}" destId="{C879F5B8-A18B-4460-B265-1CC3E4572E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22B05-A982-476D-9511-8BC532671953}">
      <dsp:nvSpPr>
        <dsp:cNvPr id="0" name=""/>
        <dsp:cNvSpPr/>
      </dsp:nvSpPr>
      <dsp:spPr>
        <a:xfrm>
          <a:off x="0" y="2678"/>
          <a:ext cx="637032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A28D1E-F949-42A0-8BDA-908A324B8A31}">
      <dsp:nvSpPr>
        <dsp:cNvPr id="0" name=""/>
        <dsp:cNvSpPr/>
      </dsp:nvSpPr>
      <dsp:spPr>
        <a:xfrm>
          <a:off x="0" y="2678"/>
          <a:ext cx="6370320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6500" kern="1200" dirty="0"/>
            <a:t>概要</a:t>
          </a:r>
          <a:endParaRPr lang="en-US" sz="6500" kern="1200" dirty="0"/>
        </a:p>
      </dsp:txBody>
      <dsp:txXfrm>
        <a:off x="0" y="2678"/>
        <a:ext cx="6370320" cy="1827014"/>
      </dsp:txXfrm>
    </dsp:sp>
    <dsp:sp modelId="{01B2C731-874A-4ED3-8F79-389FFC8E1550}">
      <dsp:nvSpPr>
        <dsp:cNvPr id="0" name=""/>
        <dsp:cNvSpPr/>
      </dsp:nvSpPr>
      <dsp:spPr>
        <a:xfrm>
          <a:off x="0" y="1829692"/>
          <a:ext cx="637032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33F107-7F6D-4515-9AD6-E697E125D6FB}">
      <dsp:nvSpPr>
        <dsp:cNvPr id="0" name=""/>
        <dsp:cNvSpPr/>
      </dsp:nvSpPr>
      <dsp:spPr>
        <a:xfrm>
          <a:off x="0" y="1829692"/>
          <a:ext cx="6370320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/>
            <a:t>作品</a:t>
          </a:r>
          <a:r>
            <a:rPr kumimoji="1" lang="ja-JP" sz="6500" kern="1200" dirty="0"/>
            <a:t>内容</a:t>
          </a:r>
          <a:endParaRPr lang="en-US" sz="6500" kern="1200" dirty="0"/>
        </a:p>
      </dsp:txBody>
      <dsp:txXfrm>
        <a:off x="0" y="1829692"/>
        <a:ext cx="6370320" cy="1827014"/>
      </dsp:txXfrm>
    </dsp:sp>
    <dsp:sp modelId="{A51916EB-9D66-42C8-9F14-C07D696B7A63}">
      <dsp:nvSpPr>
        <dsp:cNvPr id="0" name=""/>
        <dsp:cNvSpPr/>
      </dsp:nvSpPr>
      <dsp:spPr>
        <a:xfrm>
          <a:off x="0" y="3656707"/>
          <a:ext cx="637032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D7A660-15C7-4019-802E-F8F136A4F23F}">
      <dsp:nvSpPr>
        <dsp:cNvPr id="0" name=""/>
        <dsp:cNvSpPr/>
      </dsp:nvSpPr>
      <dsp:spPr>
        <a:xfrm>
          <a:off x="0" y="3656707"/>
          <a:ext cx="6370320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6500" kern="1200"/>
            <a:t>特徴</a:t>
          </a:r>
          <a:endParaRPr lang="en-US" sz="6500" kern="1200"/>
        </a:p>
      </dsp:txBody>
      <dsp:txXfrm>
        <a:off x="0" y="3656707"/>
        <a:ext cx="6370320" cy="1827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5E5145-FBE7-4ACA-A1AD-EE0442702D6C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2022/1/13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BAE14B8-3CC9-472D-9BC5-A84D80684DE2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9B5ABBA-8B38-4F7A-8D91-CCF5CC4FE0A7}" type="datetime1">
              <a:rPr lang="ja-JP" altLang="en-US" smtClean="0"/>
              <a:pPr/>
              <a:t>2022/1/13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FB667E1-E601-4AAF-B95C-B25720D70A60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ja-JP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752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ja-JP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050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画像 8" descr="草の生い茂った丘から昇る日の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長方形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長方形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キャプション付きの別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rtl="0">
              <a:defRPr sz="34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5F41EAB-2CA8-4D08-A05C-8149DB983CD0}" type="datetime1">
              <a:rPr lang="ja-JP" altLang="en-US" smtClean="0"/>
              <a:pPr/>
              <a:t>2022/1/13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A8D9AD5-F248-4919-864A-CFD76CC027D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rtl="0">
              <a:defRPr sz="34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>
              <a:buNone/>
              <a:defRPr sz="3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C456580-FD49-457C-ABA3-4B05C2104AC0}" type="datetime1">
              <a:rPr lang="ja-JP" altLang="en-US" smtClean="0"/>
              <a:pPr/>
              <a:t>2022/1/13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A8D9AD5-F248-4919-864A-CFD76CC027D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837CCE-8CBF-4A00-8A9A-A0EB7AEA411C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5C63F1-5826-484E-B9BE-A9362D74E45D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6pPr>
              <a:defRPr/>
            </a:lvl6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48D9C-0403-4CEA-B43E-B330B01CDFA2}" type="datetime1">
              <a:rPr lang="ja-JP" altLang="en-US" noProof="0" smtClean="0"/>
              <a:t>2022/1/13</a:t>
            </a:fld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4562197-9777-455F-BC51-7E43C9A1D44C}" type="datetime1">
              <a:rPr lang="ja-JP" altLang="en-US" smtClean="0"/>
              <a:pPr/>
              <a:t>2022/1/13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A8D9AD5-F248-4919-864A-CFD76CC027D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別のセクション ヘッダ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F3D9569-3EEA-4892-8A29-A7A723ABCFB4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A8D9AD5-F248-4919-864A-CFD76CC027D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1FFCB-AFD3-423B-BA97-CFD3FD0EBFC7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D6D9D5-93E5-49A0-AE0B-3D71BCBEDE63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00241-566F-4DE3-A7DF-6B301023E34C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EB828BD-96F9-40BD-B213-D33B00A99DE2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A8D9AD5-F248-4919-864A-CFD76CC027D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rtl="0">
              <a:defRPr sz="3400" b="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D5AE75-E642-4C3E-8154-4E0D68DD42A1}" type="datetime1">
              <a:rPr lang="ja-JP" altLang="en-US" smtClean="0"/>
              <a:t>2022/1/13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長方形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8" name="長方形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065B787-F555-4D06-8A82-89E27524683E}" type="datetime1">
              <a:rPr lang="ja-JP" altLang="en-US" noProof="0" smtClean="0"/>
              <a:t>2022/1/13</a:t>
            </a:fld>
            <a:endParaRPr lang="ja-JP" altLang="en-US" noProof="0" dirty="0"/>
          </a:p>
        </p:txBody>
      </p:sp>
      <p:sp>
        <p:nvSpPr>
          <p:cNvPr id="6" name="スライド番号プレースホルダー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A8D9AD5-F248-4919-864A-CFD76CC027D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1" sz="3400" kern="1200">
          <a:solidFill>
            <a:schemeClr val="tx2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kumimoji="1" sz="20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kumimoji="1" sz="18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kumimoji="1" sz="16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kumimoji="1" sz="14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kumimoji="1" sz="14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/>
          <a:p>
            <a:pPr rtl="0"/>
            <a:r>
              <a:rPr lang="ja-JP" altLang="en-US" dirty="0"/>
              <a:t>卒業制作</a:t>
            </a:r>
          </a:p>
        </p:txBody>
      </p:sp>
      <p:pic>
        <p:nvPicPr>
          <p:cNvPr id="6" name="ビデオ 5">
            <a:extLst>
              <a:ext uri="{FF2B5EF4-FFF2-40B4-BE49-F238E27FC236}">
                <a16:creationId xmlns:a16="http://schemas.microsoft.com/office/drawing/2014/main" id="{777C240A-D686-4362-98F1-C2FEBEDCA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33" r="16296" b="-1"/>
          <a:stretch/>
        </p:blipFill>
        <p:spPr>
          <a:xfrm>
            <a:off x="20" y="10"/>
            <a:ext cx="7315180" cy="6857990"/>
          </a:xfrm>
          <a:prstGeom prst="rect">
            <a:avLst/>
          </a:prstGeom>
          <a:noFill/>
        </p:spPr>
      </p:pic>
      <p:sp>
        <p:nvSpPr>
          <p:cNvPr id="4" name="サブタイトル 2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/>
              <a:t>２</a:t>
            </a:r>
            <a:r>
              <a:rPr lang="en-US" altLang="ja-JP" dirty="0"/>
              <a:t>J</a:t>
            </a:r>
            <a:r>
              <a:rPr lang="ja-JP" altLang="en-US" dirty="0"/>
              <a:t>クラス</a:t>
            </a:r>
            <a:endParaRPr lang="en-US" altLang="ja-JP" dirty="0"/>
          </a:p>
          <a:p>
            <a:pPr rtl="0"/>
            <a:r>
              <a:rPr lang="ja-JP" altLang="en-US" dirty="0"/>
              <a:t>ばい　ぎょうかん</a:t>
            </a:r>
            <a:endParaRPr lang="en-US" altLang="ja-JP" dirty="0"/>
          </a:p>
          <a:p>
            <a:pPr rtl="0"/>
            <a:r>
              <a:rPr lang="ja-JP" altLang="en-US" dirty="0"/>
              <a:t>梅　　暁漢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/>
          <a:p>
            <a:pPr rtl="0"/>
            <a:r>
              <a:rPr lang="ja-JP" altLang="en-US" sz="9600" dirty="0"/>
              <a:t>目次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9C4D3B3-0AB4-4E1D-AD51-ABA04D97D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r>
              <a:rPr lang="ja-JP" altLang="en-US" dirty="0"/>
              <a:t>　</a:t>
            </a:r>
            <a:endParaRPr lang="en-US" dirty="0"/>
          </a:p>
        </p:txBody>
      </p:sp>
      <p:graphicFrame>
        <p:nvGraphicFramePr>
          <p:cNvPr id="21" name="コンテンツ プレースホルダー 2">
            <a:extLst>
              <a:ext uri="{FF2B5EF4-FFF2-40B4-BE49-F238E27FC236}">
                <a16:creationId xmlns:a16="http://schemas.microsoft.com/office/drawing/2014/main" id="{15066557-5757-4C1B-BD48-5EABFF832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390634"/>
              </p:ext>
            </p:extLst>
          </p:nvPr>
        </p:nvGraphicFramePr>
        <p:xfrm>
          <a:off x="5362892" y="685800"/>
          <a:ext cx="637032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59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3604C21-4932-4341-9758-88192DEB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80391"/>
            <a:ext cx="9144000" cy="1065628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概要</a:t>
            </a:r>
            <a:endParaRPr lang="en-US" sz="54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668D530-F24A-4AEB-913E-2848FD03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2208628"/>
            <a:ext cx="9144000" cy="3277772"/>
          </a:xfrm>
        </p:spPr>
        <p:txBody>
          <a:bodyPr/>
          <a:lstStyle/>
          <a:p>
            <a:pPr algn="l"/>
            <a:r>
              <a:rPr lang="ja-JP" altLang="en-US" sz="4000" dirty="0"/>
              <a:t>学校で学んだ知識を活かし、簡単な</a:t>
            </a:r>
            <a:r>
              <a:rPr lang="en-US" altLang="ja-JP" sz="4000" dirty="0"/>
              <a:t>WEB</a:t>
            </a:r>
            <a:r>
              <a:rPr lang="ja-JP" altLang="en-US" sz="4000" dirty="0"/>
              <a:t>サイトを作りたいという気持ちができました。言葉より、視覚的な効果があるサイトのほうがイメージが残ります。自分の作ったサイトを通じて故郷を紹介したいと思います。</a:t>
            </a:r>
            <a:endParaRPr kumimoji="1" lang="en-US" altLang="ja-JP" sz="40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3604C21-4932-4341-9758-88192DEB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136652"/>
            <a:ext cx="9509760" cy="1233424"/>
          </a:xfrm>
        </p:spPr>
        <p:txBody>
          <a:bodyPr anchor="b">
            <a:normAutofit/>
          </a:bodyPr>
          <a:lstStyle/>
          <a:p>
            <a:r>
              <a:rPr lang="ja-JP" altLang="en-US" sz="5400" dirty="0"/>
              <a:t>作品内容</a:t>
            </a:r>
            <a:endParaRPr lang="en-US" sz="5400" dirty="0"/>
          </a:p>
        </p:txBody>
      </p:sp>
      <p:pic>
        <p:nvPicPr>
          <p:cNvPr id="3" name="図 2" descr="雪が積もった森&#10;&#10;中程度の精度で自動的に生成された説明">
            <a:extLst>
              <a:ext uri="{FF2B5EF4-FFF2-40B4-BE49-F238E27FC236}">
                <a16:creationId xmlns:a16="http://schemas.microsoft.com/office/drawing/2014/main" id="{F588E0D2-82F5-419F-8D55-7D07677F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30" y="1700784"/>
            <a:ext cx="6287660" cy="3787140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668D530-F24A-4AEB-913E-2848FD038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991" y="1700784"/>
            <a:ext cx="5430130" cy="45030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1300" dirty="0"/>
          </a:p>
          <a:p>
            <a:pPr marL="0" indent="0">
              <a:buNone/>
            </a:pPr>
            <a:r>
              <a:rPr kumimoji="1" lang="ja-JP" altLang="en-US" sz="1300" dirty="0"/>
              <a:t>今回は安徽省を代表する</a:t>
            </a:r>
            <a:r>
              <a:rPr lang="ja-JP" altLang="en-US" sz="1300" b="1" i="0" dirty="0">
                <a:solidFill>
                  <a:srgbClr val="FFC000"/>
                </a:solidFill>
                <a:effectLst/>
              </a:rPr>
              <a:t>黄山</a:t>
            </a:r>
            <a:r>
              <a:rPr lang="ja-JP" altLang="en-US" sz="1300" b="0" i="0" dirty="0">
                <a:solidFill>
                  <a:srgbClr val="FFC000"/>
                </a:solidFill>
                <a:effectLst/>
              </a:rPr>
              <a:t>（</a:t>
            </a:r>
            <a:r>
              <a:rPr lang="ja-JP" altLang="en-US" sz="1300" b="1" i="0" dirty="0">
                <a:solidFill>
                  <a:srgbClr val="FFC000"/>
                </a:solidFill>
                <a:effectLst/>
              </a:rPr>
              <a:t>こうざん</a:t>
            </a:r>
            <a:r>
              <a:rPr lang="ja-JP" altLang="en-US" sz="1300" b="0" i="0" dirty="0">
                <a:solidFill>
                  <a:srgbClr val="FFC000"/>
                </a:solidFill>
                <a:effectLst/>
              </a:rPr>
              <a:t>）</a:t>
            </a:r>
            <a:r>
              <a:rPr kumimoji="1" lang="ja-JP" altLang="en-US" sz="1300" dirty="0"/>
              <a:t>を紹介したいと思います。</a:t>
            </a:r>
            <a:endParaRPr kumimoji="1" lang="en-US" altLang="ja-JP" sz="1300" dirty="0"/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中国に名山はたくさんあるが、</a:t>
            </a:r>
            <a:endParaRPr lang="en-US" altLang="ja-JP" sz="1300" b="0" i="0" dirty="0">
              <a:effectLst/>
            </a:endParaRPr>
          </a:p>
          <a:p>
            <a:pPr marL="0" indent="0">
              <a:buNone/>
            </a:pPr>
            <a:r>
              <a:rPr lang="ja-JP" altLang="en-US" sz="1300" b="0" i="0" dirty="0">
                <a:solidFill>
                  <a:srgbClr val="FF0000"/>
                </a:solidFill>
                <a:effectLst/>
              </a:rPr>
              <a:t>「黄山を見てしまったら他の山は見れない」</a:t>
            </a:r>
            <a:endParaRPr lang="en-US" altLang="ja-JP" sz="13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と称えられている天下第一の名山が黄山だ。</a:t>
            </a:r>
            <a:endParaRPr lang="en-US" altLang="ja-JP" sz="1300" b="0" i="0" dirty="0">
              <a:effectLst/>
            </a:endParaRPr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特に</a:t>
            </a:r>
            <a:r>
              <a:rPr lang="ja-JP" altLang="en-US" sz="1300" b="0" i="0" dirty="0">
                <a:solidFill>
                  <a:srgbClr val="00B0F0"/>
                </a:solidFill>
                <a:effectLst/>
              </a:rPr>
              <a:t>奇松・怪石・雲海・温泉</a:t>
            </a:r>
            <a:r>
              <a:rPr lang="ja-JP" altLang="en-US" sz="1300" b="0" i="0" dirty="0">
                <a:effectLst/>
              </a:rPr>
              <a:t>の奇観は「黄山の四絶」として名高い。</a:t>
            </a:r>
            <a:endParaRPr lang="en-US" altLang="ja-JP" sz="1300" b="0" i="0" dirty="0">
              <a:effectLst/>
            </a:endParaRPr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現在では</a:t>
            </a:r>
            <a:r>
              <a:rPr lang="ja-JP" altLang="en-US" sz="1300" b="0" dirty="0">
                <a:effectLst/>
                <a:highlight>
                  <a:srgbClr val="FFFF00"/>
                </a:highlight>
              </a:rPr>
              <a:t>世界遺産、世界地質公園、</a:t>
            </a:r>
            <a:endParaRPr lang="en-US" altLang="ja-JP" sz="1300" b="0" dirty="0">
              <a:effectLst/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さらに中国国家が認定する最高ランク</a:t>
            </a:r>
            <a:r>
              <a:rPr lang="en-US" altLang="ja-JP" sz="1300" b="0" i="0" dirty="0">
                <a:effectLst/>
                <a:highlight>
                  <a:srgbClr val="FFFF00"/>
                </a:highlight>
              </a:rPr>
              <a:t>AAAAA</a:t>
            </a:r>
            <a:r>
              <a:rPr lang="ja-JP" altLang="en-US" sz="1300" b="0" i="0" dirty="0">
                <a:effectLst/>
                <a:highlight>
                  <a:srgbClr val="FFFF00"/>
                </a:highlight>
              </a:rPr>
              <a:t>級風景区</a:t>
            </a:r>
            <a:r>
              <a:rPr lang="ja-JP" altLang="en-US" sz="1300" b="0" i="0" dirty="0">
                <a:effectLst/>
              </a:rPr>
              <a:t>として国内外から</a:t>
            </a:r>
            <a:endParaRPr lang="en-US" altLang="ja-JP" sz="1300" b="0" i="0" dirty="0">
              <a:effectLst/>
            </a:endParaRPr>
          </a:p>
          <a:p>
            <a:pPr marL="0" indent="0">
              <a:buNone/>
            </a:pPr>
            <a:r>
              <a:rPr lang="ja-JP" altLang="en-US" sz="1300" b="0" i="0" dirty="0">
                <a:effectLst/>
              </a:rPr>
              <a:t>絶大な人気を誇る絶景スポットです。</a:t>
            </a:r>
            <a:endParaRPr kumimoji="1" lang="en-US" altLang="ja-JP" sz="1300" dirty="0"/>
          </a:p>
        </p:txBody>
      </p:sp>
    </p:spTree>
    <p:extLst>
      <p:ext uri="{BB962C8B-B14F-4D97-AF65-F5344CB8AC3E}">
        <p14:creationId xmlns:p14="http://schemas.microsoft.com/office/powerpoint/2010/main" val="17707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396B3E-33A6-4896-85DB-7AA710EB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55" y="1010479"/>
            <a:ext cx="3200400" cy="1990725"/>
          </a:xfrm>
        </p:spPr>
        <p:txBody>
          <a:bodyPr anchor="b">
            <a:normAutofit/>
          </a:bodyPr>
          <a:lstStyle/>
          <a:p>
            <a:r>
              <a:rPr lang="ja-JP" altLang="en-US" sz="5400" dirty="0"/>
              <a:t>作品特徴</a:t>
            </a:r>
            <a:endParaRPr lang="en-US" sz="5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1EA2968-C2FA-467F-A7C3-B741F5FF8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640" y="2249349"/>
            <a:ext cx="6370320" cy="221642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200" dirty="0"/>
              <a:t>このサイトは</a:t>
            </a:r>
            <a:r>
              <a:rPr kumimoji="1" lang="en-US" altLang="ja-JP" sz="3200" dirty="0"/>
              <a:t>HTML</a:t>
            </a:r>
            <a:r>
              <a:rPr kumimoji="1" lang="ja-JP" altLang="en-US" sz="3200" dirty="0"/>
              <a:t>５、</a:t>
            </a:r>
            <a:r>
              <a:rPr kumimoji="1" lang="en-US" altLang="ja-JP" sz="3200" dirty="0"/>
              <a:t>CSS3</a:t>
            </a:r>
            <a:r>
              <a:rPr kumimoji="1" lang="ja-JP" altLang="en-US" sz="3200" dirty="0"/>
              <a:t>と少しの</a:t>
            </a:r>
            <a:r>
              <a:rPr kumimoji="1" lang="en-US" altLang="ja-JP" sz="3200" dirty="0"/>
              <a:t>JAVASCRIPT</a:t>
            </a:r>
            <a:r>
              <a:rPr kumimoji="1" lang="ja-JP" altLang="en-US" sz="3200" dirty="0"/>
              <a:t>を使っています。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画像や動画などが入っています。</a:t>
            </a:r>
            <a:endParaRPr kumimoji="1" lang="ja-JP" alt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365E8F-BB2D-4AC6-BC72-6E517FE7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6462" y="1538865"/>
            <a:ext cx="3266268" cy="1774178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サイトマップ</a:t>
            </a:r>
            <a:endParaRPr lang="en-US" sz="5400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A9A113C-481C-47EB-A095-53C32536B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0"/>
            <a:ext cx="8452484" cy="6883124"/>
          </a:xfrm>
        </p:spPr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13F4616-2CFD-4752-94A3-124B60FE747C}"/>
              </a:ext>
            </a:extLst>
          </p:cNvPr>
          <p:cNvSpPr/>
          <p:nvPr/>
        </p:nvSpPr>
        <p:spPr>
          <a:xfrm>
            <a:off x="307356" y="1919029"/>
            <a:ext cx="1484852" cy="32588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13CC7B2-F16F-4545-8B37-4BD8A1566AE6}"/>
              </a:ext>
            </a:extLst>
          </p:cNvPr>
          <p:cNvSpPr/>
          <p:nvPr/>
        </p:nvSpPr>
        <p:spPr>
          <a:xfrm>
            <a:off x="327204" y="2437020"/>
            <a:ext cx="1384184" cy="4760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コンテンツ１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22E7FBD-AE9C-431E-B210-BA0EFCB50B78}"/>
              </a:ext>
            </a:extLst>
          </p:cNvPr>
          <p:cNvSpPr/>
          <p:nvPr/>
        </p:nvSpPr>
        <p:spPr>
          <a:xfrm>
            <a:off x="346795" y="3061233"/>
            <a:ext cx="1384184" cy="47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コンテンツ２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5CC2A5-09B5-44DE-986A-B8027401631B}"/>
              </a:ext>
            </a:extLst>
          </p:cNvPr>
          <p:cNvSpPr/>
          <p:nvPr/>
        </p:nvSpPr>
        <p:spPr>
          <a:xfrm>
            <a:off x="346796" y="3760964"/>
            <a:ext cx="1384183" cy="4760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コンテンツ３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68C1177-11C4-440B-8C08-346CB1229CD8}"/>
              </a:ext>
            </a:extLst>
          </p:cNvPr>
          <p:cNvSpPr/>
          <p:nvPr/>
        </p:nvSpPr>
        <p:spPr>
          <a:xfrm>
            <a:off x="361885" y="4395250"/>
            <a:ext cx="1375795" cy="437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F34FE4-2C4E-48C0-B5BD-6340579618CF}"/>
              </a:ext>
            </a:extLst>
          </p:cNvPr>
          <p:cNvSpPr/>
          <p:nvPr/>
        </p:nvSpPr>
        <p:spPr>
          <a:xfrm>
            <a:off x="2099564" y="632968"/>
            <a:ext cx="5156701" cy="34584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04D117B-DC98-40A9-A642-0FA24332EEDA}"/>
              </a:ext>
            </a:extLst>
          </p:cNvPr>
          <p:cNvSpPr/>
          <p:nvPr/>
        </p:nvSpPr>
        <p:spPr>
          <a:xfrm>
            <a:off x="2276628" y="931429"/>
            <a:ext cx="5156701" cy="345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074AEC-CF60-4397-9685-434A0D5B0989}"/>
              </a:ext>
            </a:extLst>
          </p:cNvPr>
          <p:cNvSpPr/>
          <p:nvPr/>
        </p:nvSpPr>
        <p:spPr>
          <a:xfrm>
            <a:off x="2516233" y="1337697"/>
            <a:ext cx="5212226" cy="36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A4F2C22-6D98-4808-A796-3EB45CB7AB6E}"/>
              </a:ext>
            </a:extLst>
          </p:cNvPr>
          <p:cNvSpPr/>
          <p:nvPr/>
        </p:nvSpPr>
        <p:spPr>
          <a:xfrm>
            <a:off x="2752446" y="1622163"/>
            <a:ext cx="5516912" cy="4938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54249E9-C034-416F-A484-3EF5BA7D57DA}"/>
              </a:ext>
            </a:extLst>
          </p:cNvPr>
          <p:cNvSpPr/>
          <p:nvPr/>
        </p:nvSpPr>
        <p:spPr>
          <a:xfrm>
            <a:off x="3379304" y="2136226"/>
            <a:ext cx="4600986" cy="1644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138CD7-47F6-4389-8AAD-59B194D5CE7E}"/>
              </a:ext>
            </a:extLst>
          </p:cNvPr>
          <p:cNvSpPr/>
          <p:nvPr/>
        </p:nvSpPr>
        <p:spPr>
          <a:xfrm>
            <a:off x="3390962" y="3962751"/>
            <a:ext cx="4600985" cy="22622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08A2B5-0977-4DF4-BE4E-3A46C063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5555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帯状のデザイン (青) (16 x 9)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1307729_TF16391941_TF16391941" id="{E6ED7C5D-3196-4812-AB86-A9CC65A987E0}" vid="{481E38FC-7B4A-43E8-B438-8963235BB9F1}"/>
    </a:ext>
  </a:extLst>
</a:theme>
</file>

<file path=ppt/theme/theme2.xml><?xml version="1.0" encoding="utf-8"?>
<a:theme xmlns:a="http://schemas.openxmlformats.org/drawingml/2006/main" name="Office テーマ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自然をテーマにした青帯のプレゼンテーション、山の向こうから日が昇る写真付き (ワイドスクリーン)</Template>
  <TotalTime>77</TotalTime>
  <Words>212</Words>
  <Application>Microsoft Office PowerPoint</Application>
  <PresentationFormat>ワイド画面</PresentationFormat>
  <Paragraphs>34</Paragraphs>
  <Slides>7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Meiryo UI</vt:lpstr>
      <vt:lpstr>Arial</vt:lpstr>
      <vt:lpstr>Corbel</vt:lpstr>
      <vt:lpstr>帯状のデザイン (青) (16 x 9)</vt:lpstr>
      <vt:lpstr>卒業制作</vt:lpstr>
      <vt:lpstr>目次</vt:lpstr>
      <vt:lpstr>概要</vt:lpstr>
      <vt:lpstr>作品内容</vt:lpstr>
      <vt:lpstr>作品特徴</vt:lpstr>
      <vt:lpstr>サイトマップ</vt:lpstr>
      <vt:lpstr>ご清聴ありがとうございました。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卒業制作</dc:title>
  <dc:creator>梅　暁漢</dc:creator>
  <cp:lastModifiedBy>梅　暁漢</cp:lastModifiedBy>
  <cp:revision>3</cp:revision>
  <dcterms:created xsi:type="dcterms:W3CDTF">2022-01-13T00:42:11Z</dcterms:created>
  <dcterms:modified xsi:type="dcterms:W3CDTF">2022-01-13T02:02:00Z</dcterms:modified>
</cp:coreProperties>
</file>